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showSpecialPlsOnTitleSld="0">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6858000" type="screen4x3"/>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8BB5"/>
    <a:srgbClr val="02B5A5"/>
    <a:srgbClr val="01B9F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sz="19749"/>
    <p:restoredTop sz="94762"/>
  </p:normalViewPr>
  <p:slideViewPr>
    <p:cSldViewPr snapToGrid="0">
      <p:cViewPr varScale="1">
        <p:scale>
          <a:sx d="100" n="125"/>
          <a:sy d="100" n="125"/>
        </p:scale>
        <p:origin x="1424" y="168"/>
      </p:cViewPr>
      <p:guideLst/>
    </p:cSldViewPr>
  </p:slideViewPr>
  <p:notesTextViewPr>
    <p:cViewPr>
      <p:scale>
        <a:sx d="1" n="1"/>
        <a:sy d="1" n="1"/>
      </p:scale>
      <p:origin x="0" y="0"/>
    </p:cViewPr>
  </p:notesTextViewPr>
  <p:gridSpacing cx="72008" cy="72008"/>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9" Type="http://schemas.openxmlformats.org/officeDocument/2006/relationships/tableStyles" Target="tableStyles.xml" /><Relationship Id="rId1" Type="http://schemas.openxmlformats.org/officeDocument/2006/relationships/slideMaster" Target="slideMasters/slideMaster1.xml" /><Relationship Id="rId18" Type="http://schemas.openxmlformats.org/officeDocument/2006/relationships/theme" Target="theme/theme1.xml" /><Relationship Id="rId17" Type="http://schemas.openxmlformats.org/officeDocument/2006/relationships/viewProps" Target="viewProps.xml" /><Relationship Id="rId16" Type="http://schemas.openxmlformats.org/officeDocument/2006/relationships/presProps" Target="presProps.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flip="none" rotWithShape="1">
          <a:gsLst>
            <a:gs pos="0">
              <a:schemeClr val="accent1">
                <a:lumMod val="20000"/>
                <a:lumOff val="80000"/>
                <a:alpha val="0"/>
              </a:schemeClr>
            </a:gs>
            <a:gs pos="74000">
              <a:schemeClr val="tx2">
                <a:lumMod val="20000"/>
                <a:lumOff val="80000"/>
              </a:schemeClr>
            </a:gs>
            <a:gs pos="83000">
              <a:schemeClr val="tx2">
                <a:lumMod val="40000"/>
                <a:lumOff val="60000"/>
                <a:alpha val="41000"/>
              </a:schemeClr>
            </a:gs>
            <a:gs pos="100000">
              <a:schemeClr val="tx2">
                <a:lumMod val="20000"/>
                <a:lumOff val="8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62416"/>
            <a:ext cx="7772400" cy="1734810"/>
          </a:xfrm>
        </p:spPr>
        <p:txBody>
          <a:bodyPr anchor="b"/>
          <a:lstStyle>
            <a:lvl1pPr algn="ctr">
              <a:defRPr sz="4400" b="1" i="0">
                <a:latin typeface="Arial" panose="020B0604020202020204" pitchFamily="34" charset="0"/>
                <a:cs typeface="Arial" panose="020B0604020202020204" pitchFamily="34" charset="0"/>
              </a:defRPr>
            </a:lvl1pPr>
          </a:lstStyle>
          <a:p>
            <a:r>
              <a:rPr lang="en-GB" dirty="0"/>
              <a:t>Click to edit Master title style</a:t>
            </a:r>
            <a:endParaRPr lang="en-US" dirty="0"/>
          </a:p>
        </p:txBody>
      </p:sp>
      <p:sp>
        <p:nvSpPr>
          <p:cNvPr id="3" name="Subtitle 2"/>
          <p:cNvSpPr>
            <a:spLocks noGrp="1"/>
          </p:cNvSpPr>
          <p:nvPr>
            <p:ph type="subTitle" idx="1"/>
          </p:nvPr>
        </p:nvSpPr>
        <p:spPr>
          <a:xfrm>
            <a:off x="1143000" y="4682257"/>
            <a:ext cx="6858000" cy="106214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pic>
        <p:nvPicPr>
          <p:cNvPr id="1026" name="Picture 2" descr="SingMass Logo">
            <a:extLst>
              <a:ext uri="{FF2B5EF4-FFF2-40B4-BE49-F238E27FC236}">
                <a16:creationId xmlns:a16="http://schemas.microsoft.com/office/drawing/2014/main" id="{15831A08-67A7-E39E-3962-41AF37D1096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62030" y="690880"/>
            <a:ext cx="4219940" cy="137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8572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F9268F8-AA6F-2344-826A-2C86C8BDA068}" type="datetime4">
              <a:rPr lang="en-SG" smtClean="0"/>
              <a:t>12 March 2023</a:t>
            </a:fld>
            <a:endParaRPr lang="en-US" dirty="0"/>
          </a:p>
        </p:txBody>
      </p:sp>
      <p:sp>
        <p:nvSpPr>
          <p:cNvPr id="5" name="Footer Placeholder 4"/>
          <p:cNvSpPr>
            <a:spLocks noGrp="1"/>
          </p:cNvSpPr>
          <p:nvPr>
            <p:ph type="ftr" sz="quarter" idx="11"/>
          </p:nvPr>
        </p:nvSpPr>
        <p:spPr/>
        <p:txBody>
          <a:bodyPr/>
          <a:lstStyle/>
          <a:p>
            <a:r>
              <a:rPr lang="en-US"/>
              <a:t>SLING @ NUS</a:t>
            </a:r>
            <a:endParaRPr lang="en-US" dirty="0"/>
          </a:p>
        </p:txBody>
      </p:sp>
      <p:sp>
        <p:nvSpPr>
          <p:cNvPr id="6" name="Slide Number Placeholder 5"/>
          <p:cNvSpPr>
            <a:spLocks noGrp="1"/>
          </p:cNvSpPr>
          <p:nvPr>
            <p:ph type="sldNum" sz="quarter" idx="12"/>
          </p:nvPr>
        </p:nvSpPr>
        <p:spPr/>
        <p:txBody>
          <a:bodyPr/>
          <a:lstStyle/>
          <a:p>
            <a:fld id="{D639EF7D-6298-E249-B773-21A818C4E840}" type="slidenum">
              <a:rPr lang="en-US" smtClean="0"/>
              <a:t>‹#›</a:t>
            </a:fld>
            <a:endParaRPr lang="en-US"/>
          </a:p>
        </p:txBody>
      </p:sp>
    </p:spTree>
    <p:extLst>
      <p:ext uri="{BB962C8B-B14F-4D97-AF65-F5344CB8AC3E}">
        <p14:creationId xmlns:p14="http://schemas.microsoft.com/office/powerpoint/2010/main" val="2855924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498A1B-1D94-B047-87DA-6258571EAFD0}" type="datetime4">
              <a:rPr lang="en-SG" smtClean="0"/>
              <a:t>12 March 2023</a:t>
            </a:fld>
            <a:endParaRPr lang="en-US"/>
          </a:p>
        </p:txBody>
      </p:sp>
      <p:sp>
        <p:nvSpPr>
          <p:cNvPr id="5" name="Footer Placeholder 4"/>
          <p:cNvSpPr>
            <a:spLocks noGrp="1"/>
          </p:cNvSpPr>
          <p:nvPr>
            <p:ph type="ftr" sz="quarter" idx="11"/>
          </p:nvPr>
        </p:nvSpPr>
        <p:spPr/>
        <p:txBody>
          <a:bodyPr/>
          <a:lstStyle/>
          <a:p>
            <a:r>
              <a:rPr lang="en-US"/>
              <a:t>SLING @ NUS</a:t>
            </a:r>
          </a:p>
        </p:txBody>
      </p:sp>
      <p:sp>
        <p:nvSpPr>
          <p:cNvPr id="6" name="Slide Number Placeholder 5"/>
          <p:cNvSpPr>
            <a:spLocks noGrp="1"/>
          </p:cNvSpPr>
          <p:nvPr>
            <p:ph type="sldNum" sz="quarter" idx="12"/>
          </p:nvPr>
        </p:nvSpPr>
        <p:spPr/>
        <p:txBody>
          <a:bodyPr/>
          <a:lstStyle/>
          <a:p>
            <a:fld id="{D639EF7D-6298-E249-B773-21A818C4E840}" type="slidenum">
              <a:rPr lang="en-US" smtClean="0"/>
              <a:t>‹#›</a:t>
            </a:fld>
            <a:endParaRPr lang="en-US"/>
          </a:p>
        </p:txBody>
      </p:sp>
    </p:spTree>
    <p:extLst>
      <p:ext uri="{BB962C8B-B14F-4D97-AF65-F5344CB8AC3E}">
        <p14:creationId xmlns:p14="http://schemas.microsoft.com/office/powerpoint/2010/main" val="3286935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16140"/>
            <a:ext cx="7886700" cy="614630"/>
          </a:xfrm>
        </p:spPr>
        <p:txBody>
          <a:bodyPr/>
          <a:lstStyle/>
          <a:p>
            <a:r>
              <a:rPr lang="en-GB" dirty="0"/>
              <a:t>Click to edit Master title style</a:t>
            </a:r>
            <a:endParaRPr lang="en-US" dirty="0"/>
          </a:p>
        </p:txBody>
      </p:sp>
      <p:sp>
        <p:nvSpPr>
          <p:cNvPr id="3" name="Content Placeholder 2"/>
          <p:cNvSpPr>
            <a:spLocks noGrp="1"/>
          </p:cNvSpPr>
          <p:nvPr>
            <p:ph idx="1"/>
          </p:nvPr>
        </p:nvSpPr>
        <p:spPr>
          <a:xfrm>
            <a:off x="628650" y="1068779"/>
            <a:ext cx="7886700" cy="5317216"/>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10"/>
          </p:nvPr>
        </p:nvSpPr>
        <p:spPr>
          <a:xfrm>
            <a:off x="628650" y="6529986"/>
            <a:ext cx="2057400" cy="179615"/>
          </a:xfrm>
        </p:spPr>
        <p:txBody>
          <a:bodyPr/>
          <a:lstStyle>
            <a:lvl1pPr>
              <a:defRPr sz="800"/>
            </a:lvl1pPr>
          </a:lstStyle>
          <a:p>
            <a:fld id="{81F30FB8-41DB-214D-B434-BF210FD48F17}" type="datetime4">
              <a:rPr lang="en-SG" smtClean="0"/>
              <a:t>12 March 2023</a:t>
            </a:fld>
            <a:endParaRPr lang="en-US"/>
          </a:p>
        </p:txBody>
      </p:sp>
      <p:sp>
        <p:nvSpPr>
          <p:cNvPr id="5" name="Footer Placeholder 4"/>
          <p:cNvSpPr>
            <a:spLocks noGrp="1"/>
          </p:cNvSpPr>
          <p:nvPr>
            <p:ph type="ftr" sz="quarter" idx="11"/>
          </p:nvPr>
        </p:nvSpPr>
        <p:spPr>
          <a:xfrm>
            <a:off x="3028950" y="6529986"/>
            <a:ext cx="3086100" cy="179615"/>
          </a:xfrm>
        </p:spPr>
        <p:txBody>
          <a:bodyPr/>
          <a:lstStyle>
            <a:lvl1pPr>
              <a:defRPr sz="800"/>
            </a:lvl1pPr>
          </a:lstStyle>
          <a:p>
            <a:r>
              <a:rPr lang="en-US" dirty="0" err="1"/>
              <a:t>SingMass</a:t>
            </a:r>
            <a:endParaRPr lang="en-US" dirty="0"/>
          </a:p>
        </p:txBody>
      </p:sp>
      <p:sp>
        <p:nvSpPr>
          <p:cNvPr id="6" name="Slide Number Placeholder 5"/>
          <p:cNvSpPr>
            <a:spLocks noGrp="1"/>
          </p:cNvSpPr>
          <p:nvPr>
            <p:ph type="sldNum" sz="quarter" idx="12"/>
          </p:nvPr>
        </p:nvSpPr>
        <p:spPr>
          <a:xfrm>
            <a:off x="6457950" y="6529986"/>
            <a:ext cx="2057400" cy="179615"/>
          </a:xfrm>
        </p:spPr>
        <p:txBody>
          <a:bodyPr/>
          <a:lstStyle>
            <a:lvl1pPr>
              <a:defRPr sz="800"/>
            </a:lvl1pPr>
          </a:lstStyle>
          <a:p>
            <a:fld id="{D639EF7D-6298-E249-B773-21A818C4E840}" type="slidenum">
              <a:rPr lang="en-US" smtClean="0"/>
              <a:pPr/>
              <a:t>‹#›</a:t>
            </a:fld>
            <a:endParaRPr lang="en-US"/>
          </a:p>
        </p:txBody>
      </p:sp>
      <p:pic>
        <p:nvPicPr>
          <p:cNvPr id="9" name="Picture 2" descr="SingMass Logo">
            <a:extLst>
              <a:ext uri="{FF2B5EF4-FFF2-40B4-BE49-F238E27FC236}">
                <a16:creationId xmlns:a16="http://schemas.microsoft.com/office/drawing/2014/main" id="{A719A1F9-F9C7-14C2-FD70-447C7DC5C33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1478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pic>
        <p:nvPicPr>
          <p:cNvPr id="6" name="Picture 2" descr="SingMass Logo">
            <a:extLst>
              <a:ext uri="{FF2B5EF4-FFF2-40B4-BE49-F238E27FC236}">
                <a16:creationId xmlns:a16="http://schemas.microsoft.com/office/drawing/2014/main" id="{8FB717DD-1D94-C3B4-A71E-34A25A8B23D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58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021278"/>
            <a:ext cx="3886200" cy="515568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4629150" y="1021278"/>
            <a:ext cx="3886200" cy="515568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Date Placeholder 4"/>
          <p:cNvSpPr>
            <a:spLocks noGrp="1"/>
          </p:cNvSpPr>
          <p:nvPr>
            <p:ph type="dt" sz="half" idx="10"/>
          </p:nvPr>
        </p:nvSpPr>
        <p:spPr/>
        <p:txBody>
          <a:bodyPr/>
          <a:lstStyle/>
          <a:p>
            <a:fld id="{98A90356-2BAB-6C4A-AF33-6ADF7DFF8F99}" type="datetime4">
              <a:rPr lang="en-SG" smtClean="0"/>
              <a:t>12 March 2023</a:t>
            </a:fld>
            <a:endParaRPr lang="en-US"/>
          </a:p>
        </p:txBody>
      </p:sp>
      <p:sp>
        <p:nvSpPr>
          <p:cNvPr id="6" name="Footer Placeholder 5"/>
          <p:cNvSpPr>
            <a:spLocks noGrp="1"/>
          </p:cNvSpPr>
          <p:nvPr>
            <p:ph type="ftr" sz="quarter" idx="11"/>
          </p:nvPr>
        </p:nvSpPr>
        <p:spPr/>
        <p:txBody>
          <a:bodyPr/>
          <a:lstStyle/>
          <a:p>
            <a:r>
              <a:rPr lang="en-US" dirty="0" err="1"/>
              <a:t>SingMass</a:t>
            </a:r>
            <a:endParaRPr lang="en-US" dirty="0"/>
          </a:p>
        </p:txBody>
      </p:sp>
      <p:sp>
        <p:nvSpPr>
          <p:cNvPr id="7" name="Slide Number Placeholder 6"/>
          <p:cNvSpPr>
            <a:spLocks noGrp="1"/>
          </p:cNvSpPr>
          <p:nvPr>
            <p:ph type="sldNum" sz="quarter" idx="12"/>
          </p:nvPr>
        </p:nvSpPr>
        <p:spPr/>
        <p:txBody>
          <a:bodyPr/>
          <a:lstStyle/>
          <a:p>
            <a:fld id="{D639EF7D-6298-E249-B773-21A818C4E840}" type="slidenum">
              <a:rPr lang="en-US" smtClean="0"/>
              <a:t>‹#›</a:t>
            </a:fld>
            <a:endParaRPr lang="en-US"/>
          </a:p>
        </p:txBody>
      </p:sp>
      <p:pic>
        <p:nvPicPr>
          <p:cNvPr id="10" name="Picture 2" descr="SingMass Logo">
            <a:extLst>
              <a:ext uri="{FF2B5EF4-FFF2-40B4-BE49-F238E27FC236}">
                <a16:creationId xmlns:a16="http://schemas.microsoft.com/office/drawing/2014/main" id="{61561F1D-DB04-CC92-05F2-DB35D1EF789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0874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F8E407B-8479-794A-BDAA-2D3C7BC542CF}" type="datetime4">
              <a:rPr lang="en-SG" smtClean="0"/>
              <a:t>12 March 2023</a:t>
            </a:fld>
            <a:endParaRPr lang="en-US"/>
          </a:p>
        </p:txBody>
      </p:sp>
      <p:sp>
        <p:nvSpPr>
          <p:cNvPr id="8" name="Footer Placeholder 7"/>
          <p:cNvSpPr>
            <a:spLocks noGrp="1"/>
          </p:cNvSpPr>
          <p:nvPr>
            <p:ph type="ftr" sz="quarter" idx="11"/>
          </p:nvPr>
        </p:nvSpPr>
        <p:spPr/>
        <p:txBody>
          <a:bodyPr/>
          <a:lstStyle/>
          <a:p>
            <a:r>
              <a:rPr lang="en-US" dirty="0" err="1"/>
              <a:t>SingMass</a:t>
            </a:r>
            <a:endParaRPr lang="en-US" dirty="0"/>
          </a:p>
        </p:txBody>
      </p:sp>
      <p:sp>
        <p:nvSpPr>
          <p:cNvPr id="9" name="Slide Number Placeholder 8"/>
          <p:cNvSpPr>
            <a:spLocks noGrp="1"/>
          </p:cNvSpPr>
          <p:nvPr>
            <p:ph type="sldNum" sz="quarter" idx="12"/>
          </p:nvPr>
        </p:nvSpPr>
        <p:spPr/>
        <p:txBody>
          <a:bodyPr/>
          <a:lstStyle/>
          <a:p>
            <a:fld id="{D639EF7D-6298-E249-B773-21A818C4E840}" type="slidenum">
              <a:rPr lang="en-US" smtClean="0"/>
              <a:t>‹#›</a:t>
            </a:fld>
            <a:endParaRPr lang="en-US"/>
          </a:p>
        </p:txBody>
      </p:sp>
      <p:pic>
        <p:nvPicPr>
          <p:cNvPr id="12" name="Picture 2" descr="SingMass Logo">
            <a:extLst>
              <a:ext uri="{FF2B5EF4-FFF2-40B4-BE49-F238E27FC236}">
                <a16:creationId xmlns:a16="http://schemas.microsoft.com/office/drawing/2014/main" id="{06E0AD4E-6097-88CA-E0AB-5A9714605DC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5524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a:xfrm>
            <a:off x="628650" y="6648736"/>
            <a:ext cx="2057400" cy="179615"/>
          </a:xfrm>
        </p:spPr>
        <p:txBody>
          <a:bodyPr/>
          <a:lstStyle>
            <a:lvl1pPr>
              <a:defRPr sz="800"/>
            </a:lvl1pPr>
          </a:lstStyle>
          <a:p>
            <a:fld id="{54358187-8347-FA4E-A343-750B6E624709}" type="datetime4">
              <a:rPr lang="en-SG" smtClean="0"/>
              <a:t>12 March 2023</a:t>
            </a:fld>
            <a:endParaRPr lang="en-US" dirty="0"/>
          </a:p>
        </p:txBody>
      </p:sp>
      <p:sp>
        <p:nvSpPr>
          <p:cNvPr id="4" name="Footer Placeholder 3"/>
          <p:cNvSpPr>
            <a:spLocks noGrp="1"/>
          </p:cNvSpPr>
          <p:nvPr>
            <p:ph type="ftr" sz="quarter" idx="11"/>
          </p:nvPr>
        </p:nvSpPr>
        <p:spPr>
          <a:xfrm>
            <a:off x="3028950" y="6648736"/>
            <a:ext cx="3086100" cy="179615"/>
          </a:xfrm>
        </p:spPr>
        <p:txBody>
          <a:bodyPr/>
          <a:lstStyle>
            <a:lvl1pPr>
              <a:defRPr sz="800"/>
            </a:lvl1pPr>
          </a:lstStyle>
          <a:p>
            <a:r>
              <a:rPr lang="en-US" dirty="0" err="1"/>
              <a:t>SingMass</a:t>
            </a:r>
            <a:endParaRPr lang="en-US" dirty="0"/>
          </a:p>
        </p:txBody>
      </p:sp>
      <p:sp>
        <p:nvSpPr>
          <p:cNvPr id="5" name="Slide Number Placeholder 4"/>
          <p:cNvSpPr>
            <a:spLocks noGrp="1"/>
          </p:cNvSpPr>
          <p:nvPr>
            <p:ph type="sldNum" sz="quarter" idx="12"/>
          </p:nvPr>
        </p:nvSpPr>
        <p:spPr>
          <a:xfrm>
            <a:off x="6457950" y="6648736"/>
            <a:ext cx="2057400" cy="179615"/>
          </a:xfrm>
        </p:spPr>
        <p:txBody>
          <a:bodyPr/>
          <a:lstStyle>
            <a:lvl1pPr>
              <a:defRPr sz="800"/>
            </a:lvl1pPr>
          </a:lstStyle>
          <a:p>
            <a:fld id="{D639EF7D-6298-E249-B773-21A818C4E840}" type="slidenum">
              <a:rPr lang="en-US" smtClean="0"/>
              <a:pPr/>
              <a:t>‹#›</a:t>
            </a:fld>
            <a:endParaRPr lang="en-US"/>
          </a:p>
        </p:txBody>
      </p:sp>
      <p:pic>
        <p:nvPicPr>
          <p:cNvPr id="8" name="Picture 2" descr="SingMass Logo">
            <a:extLst>
              <a:ext uri="{FF2B5EF4-FFF2-40B4-BE49-F238E27FC236}">
                <a16:creationId xmlns:a16="http://schemas.microsoft.com/office/drawing/2014/main" id="{2DA3AD79-55D2-E4DB-96BA-11B62085386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9227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4BB5D-E0AF-EEDB-D79F-725B45DEFC2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CD16C4D-0F7C-9CEB-0AE6-1C897CC7EDE1}"/>
              </a:ext>
            </a:extLst>
          </p:cNvPr>
          <p:cNvSpPr>
            <a:spLocks noGrp="1"/>
          </p:cNvSpPr>
          <p:nvPr>
            <p:ph type="dt" sz="half" idx="10"/>
          </p:nvPr>
        </p:nvSpPr>
        <p:spPr/>
        <p:txBody>
          <a:bodyPr/>
          <a:lstStyle/>
          <a:p>
            <a:fld id="{37EBDA6D-4C68-394F-AA63-B72B565FC0CB}" type="datetime4">
              <a:rPr lang="en-SG" smtClean="0"/>
              <a:t>12 March 2023</a:t>
            </a:fld>
            <a:endParaRPr lang="en-US"/>
          </a:p>
        </p:txBody>
      </p:sp>
      <p:sp>
        <p:nvSpPr>
          <p:cNvPr id="4" name="Footer Placeholder 3">
            <a:extLst>
              <a:ext uri="{FF2B5EF4-FFF2-40B4-BE49-F238E27FC236}">
                <a16:creationId xmlns:a16="http://schemas.microsoft.com/office/drawing/2014/main" id="{56F33DDE-5558-2808-52A3-AC61B4EC3A6F}"/>
              </a:ext>
            </a:extLst>
          </p:cNvPr>
          <p:cNvSpPr>
            <a:spLocks noGrp="1"/>
          </p:cNvSpPr>
          <p:nvPr>
            <p:ph type="ftr" sz="quarter" idx="11"/>
          </p:nvPr>
        </p:nvSpPr>
        <p:spPr/>
        <p:txBody>
          <a:bodyPr/>
          <a:lstStyle/>
          <a:p>
            <a:r>
              <a:rPr lang="en-US" dirty="0" err="1"/>
              <a:t>SingMass</a:t>
            </a:r>
            <a:endParaRPr lang="en-US" dirty="0"/>
          </a:p>
        </p:txBody>
      </p:sp>
      <p:sp>
        <p:nvSpPr>
          <p:cNvPr id="5" name="Slide Number Placeholder 4">
            <a:extLst>
              <a:ext uri="{FF2B5EF4-FFF2-40B4-BE49-F238E27FC236}">
                <a16:creationId xmlns:a16="http://schemas.microsoft.com/office/drawing/2014/main" id="{7C05F8E3-96E9-E5EC-B9BA-1801A5BCF2EE}"/>
              </a:ext>
            </a:extLst>
          </p:cNvPr>
          <p:cNvSpPr>
            <a:spLocks noGrp="1"/>
          </p:cNvSpPr>
          <p:nvPr>
            <p:ph type="sldNum" sz="quarter" idx="12"/>
          </p:nvPr>
        </p:nvSpPr>
        <p:spPr/>
        <p:txBody>
          <a:bodyPr/>
          <a:lstStyle/>
          <a:p>
            <a:fld id="{D639EF7D-6298-E249-B773-21A818C4E840}" type="slidenum">
              <a:rPr lang="en-US" smtClean="0"/>
              <a:pPr/>
              <a:t>‹#›</a:t>
            </a:fld>
            <a:endParaRPr lang="en-US"/>
          </a:p>
        </p:txBody>
      </p:sp>
      <p:sp>
        <p:nvSpPr>
          <p:cNvPr id="7" name="Picture Placeholder 6">
            <a:extLst>
              <a:ext uri="{FF2B5EF4-FFF2-40B4-BE49-F238E27FC236}">
                <a16:creationId xmlns:a16="http://schemas.microsoft.com/office/drawing/2014/main" id="{B61E6421-FBD7-DA3F-424F-E02D8DAB8DEE}"/>
              </a:ext>
            </a:extLst>
          </p:cNvPr>
          <p:cNvSpPr>
            <a:spLocks noGrp="1"/>
          </p:cNvSpPr>
          <p:nvPr>
            <p:ph type="pic" sz="quarter" idx="13"/>
          </p:nvPr>
        </p:nvSpPr>
        <p:spPr>
          <a:xfrm>
            <a:off x="628650" y="938151"/>
            <a:ext cx="7886700" cy="5059424"/>
          </a:xfrm>
        </p:spPr>
        <p:txBody>
          <a:bodyPr/>
          <a:lstStyle/>
          <a:p>
            <a:endParaRPr lang="en-US"/>
          </a:p>
        </p:txBody>
      </p:sp>
      <p:pic>
        <p:nvPicPr>
          <p:cNvPr id="8" name="Picture 2" descr="SingMass Logo">
            <a:extLst>
              <a:ext uri="{FF2B5EF4-FFF2-40B4-BE49-F238E27FC236}">
                <a16:creationId xmlns:a16="http://schemas.microsoft.com/office/drawing/2014/main" id="{1223B619-EC8C-C418-5951-9C67BC0CDC5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762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114339-F517-4D47-9AA0-7686C6F3CB50}" type="datetime4">
              <a:rPr lang="en-SG" smtClean="0"/>
              <a:t>12 March 2023</a:t>
            </a:fld>
            <a:endParaRPr lang="en-US" dirty="0"/>
          </a:p>
        </p:txBody>
      </p:sp>
      <p:sp>
        <p:nvSpPr>
          <p:cNvPr id="3" name="Footer Placeholder 2"/>
          <p:cNvSpPr>
            <a:spLocks noGrp="1"/>
          </p:cNvSpPr>
          <p:nvPr>
            <p:ph type="ftr" sz="quarter" idx="11"/>
          </p:nvPr>
        </p:nvSpPr>
        <p:spPr/>
        <p:txBody>
          <a:bodyPr/>
          <a:lstStyle/>
          <a:p>
            <a:r>
              <a:rPr lang="en-US" dirty="0" err="1"/>
              <a:t>SingMass</a:t>
            </a:r>
            <a:endParaRPr lang="en-US" dirty="0"/>
          </a:p>
        </p:txBody>
      </p:sp>
      <p:sp>
        <p:nvSpPr>
          <p:cNvPr id="4" name="Slide Number Placeholder 3"/>
          <p:cNvSpPr>
            <a:spLocks noGrp="1"/>
          </p:cNvSpPr>
          <p:nvPr>
            <p:ph type="sldNum" sz="quarter" idx="12"/>
          </p:nvPr>
        </p:nvSpPr>
        <p:spPr/>
        <p:txBody>
          <a:bodyPr/>
          <a:lstStyle/>
          <a:p>
            <a:fld id="{D639EF7D-6298-E249-B773-21A818C4E840}" type="slidenum">
              <a:rPr lang="en-US" smtClean="0"/>
              <a:t>‹#›</a:t>
            </a:fld>
            <a:endParaRPr lang="en-US"/>
          </a:p>
        </p:txBody>
      </p:sp>
      <p:pic>
        <p:nvPicPr>
          <p:cNvPr id="7" name="Picture 2" descr="SingMass Logo">
            <a:extLst>
              <a:ext uri="{FF2B5EF4-FFF2-40B4-BE49-F238E27FC236}">
                <a16:creationId xmlns:a16="http://schemas.microsoft.com/office/drawing/2014/main" id="{69E64EAB-7CDD-D613-1F93-621AFDAD552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903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nchor="b"/>
          <a:lstStyle>
            <a:lvl1pPr>
              <a:defRPr sz="3200"/>
            </a:lvl1pPr>
          </a:lstStyle>
          <a:p>
            <a:r>
              <a:rPr lang="en-GB" dirty="0"/>
              <a:t>Click to edit Master title style</a:t>
            </a:r>
            <a:endParaRPr lang="en-US" dirty="0"/>
          </a:p>
        </p:txBody>
      </p:sp>
      <p:sp>
        <p:nvSpPr>
          <p:cNvPr id="3" name="Content Placeholder 2"/>
          <p:cNvSpPr>
            <a:spLocks noGrp="1"/>
          </p:cNvSpPr>
          <p:nvPr>
            <p:ph idx="1"/>
          </p:nvPr>
        </p:nvSpPr>
        <p:spPr>
          <a:xfrm>
            <a:off x="450521" y="938151"/>
            <a:ext cx="8301593" cy="4643252"/>
          </a:xfrm>
        </p:spPr>
        <p:txBody>
          <a:bodyPr>
            <a:normAutofit/>
          </a:bodyPr>
          <a:lstStyle>
            <a:lvl1pPr>
              <a:defRPr sz="1200" b="0" i="0">
                <a:latin typeface="Arial Narrow" panose="020B0604020202020204" pitchFamily="34" charset="0"/>
                <a:cs typeface="Arial Narrow" panose="020B0604020202020204" pitchFamily="34" charset="0"/>
              </a:defRPr>
            </a:lvl1pPr>
            <a:lvl2pPr>
              <a:defRPr sz="1200" b="0" i="0">
                <a:latin typeface="Arial Narrow" panose="020B0604020202020204" pitchFamily="34" charset="0"/>
                <a:cs typeface="Arial Narrow" panose="020B0604020202020204" pitchFamily="34" charset="0"/>
              </a:defRPr>
            </a:lvl2pPr>
            <a:lvl3pPr>
              <a:defRPr sz="1200" b="0" i="0">
                <a:latin typeface="Arial Narrow" panose="020B0604020202020204" pitchFamily="34" charset="0"/>
                <a:cs typeface="Arial Narrow" panose="020B0604020202020204" pitchFamily="34" charset="0"/>
              </a:defRPr>
            </a:lvl3pPr>
            <a:lvl4pPr>
              <a:defRPr sz="1200" b="0" i="0">
                <a:latin typeface="Arial Narrow" panose="020B0604020202020204" pitchFamily="34" charset="0"/>
                <a:cs typeface="Arial Narrow" panose="020B0604020202020204" pitchFamily="34" charset="0"/>
              </a:defRPr>
            </a:lvl4pPr>
            <a:lvl5pPr>
              <a:defRPr sz="1200" b="0" i="0">
                <a:latin typeface="Arial Narrow" panose="020B0604020202020204" pitchFamily="34" charset="0"/>
                <a:cs typeface="Arial Narrow" panose="020B0604020202020204" pitchFamily="34" charset="0"/>
              </a:defRPr>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p:cNvSpPr>
            <a:spLocks noGrp="1"/>
          </p:cNvSpPr>
          <p:nvPr>
            <p:ph type="body" sz="half" idx="2"/>
          </p:nvPr>
        </p:nvSpPr>
        <p:spPr>
          <a:xfrm>
            <a:off x="450521" y="5676839"/>
            <a:ext cx="8301593" cy="815402"/>
          </a:xfrm>
        </p:spPr>
        <p:txBody>
          <a:bodyPr>
            <a:normAutofit/>
          </a:bodyPr>
          <a:lstStyle>
            <a:lvl1pPr marL="0" indent="0" algn="just">
              <a:buNone/>
              <a:defRPr sz="11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p:cNvSpPr>
            <a:spLocks noGrp="1"/>
          </p:cNvSpPr>
          <p:nvPr>
            <p:ph type="dt" sz="half" idx="10"/>
          </p:nvPr>
        </p:nvSpPr>
        <p:spPr>
          <a:xfrm>
            <a:off x="438648" y="6607918"/>
            <a:ext cx="2057400" cy="179615"/>
          </a:xfrm>
        </p:spPr>
        <p:txBody>
          <a:bodyPr/>
          <a:lstStyle>
            <a:lvl1pPr>
              <a:defRPr sz="800"/>
            </a:lvl1pPr>
          </a:lstStyle>
          <a:p>
            <a:fld id="{B0E43B40-6BE8-174D-87FF-400D5EBCDFA7}" type="datetime4">
              <a:rPr lang="en-SG" smtClean="0"/>
              <a:t>12 March 2023</a:t>
            </a:fld>
            <a:endParaRPr lang="en-US" dirty="0"/>
          </a:p>
        </p:txBody>
      </p:sp>
      <p:sp>
        <p:nvSpPr>
          <p:cNvPr id="6" name="Footer Placeholder 5"/>
          <p:cNvSpPr>
            <a:spLocks noGrp="1"/>
          </p:cNvSpPr>
          <p:nvPr>
            <p:ph type="ftr" sz="quarter" idx="11"/>
          </p:nvPr>
        </p:nvSpPr>
        <p:spPr>
          <a:xfrm>
            <a:off x="3028950" y="6607919"/>
            <a:ext cx="3086100" cy="179615"/>
          </a:xfrm>
        </p:spPr>
        <p:txBody>
          <a:bodyPr/>
          <a:lstStyle>
            <a:lvl1pPr>
              <a:defRPr sz="800"/>
            </a:lvl1pPr>
          </a:lstStyle>
          <a:p>
            <a:r>
              <a:rPr lang="en-US" dirty="0" err="1"/>
              <a:t>SingMass</a:t>
            </a:r>
            <a:endParaRPr lang="en-US" dirty="0"/>
          </a:p>
        </p:txBody>
      </p:sp>
      <p:sp>
        <p:nvSpPr>
          <p:cNvPr id="7" name="Slide Number Placeholder 6"/>
          <p:cNvSpPr>
            <a:spLocks noGrp="1"/>
          </p:cNvSpPr>
          <p:nvPr>
            <p:ph type="sldNum" sz="quarter" idx="12"/>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pic>
        <p:nvPicPr>
          <p:cNvPr id="10" name="Picture 2" descr="SingMass Logo">
            <a:extLst>
              <a:ext uri="{FF2B5EF4-FFF2-40B4-BE49-F238E27FC236}">
                <a16:creationId xmlns:a16="http://schemas.microsoft.com/office/drawing/2014/main" id="{E527A9A7-BB81-F475-4E98-3E9F3EED9B6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67600" y="172150"/>
            <a:ext cx="1398770" cy="456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613439"/>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09263"/>
            <a:ext cx="7886700" cy="614630"/>
          </a:xfrm>
          <a:prstGeom prst="rect">
            <a:avLst/>
          </a:prstGeom>
        </p:spPr>
        <p:txBody>
          <a:bodyPr anchor="ctr" bIns="45720" lIns="91440" rIns="91440" rtlCol="0" tIns="45720" vert="horz">
            <a:noAutofit/>
          </a:bodyPr>
          <a:lstStyle/>
          <a:p>
            <a:r>
              <a:rPr lang="en-GB"/>
              <a:t>Click to edit Master title style</a:t>
            </a:r>
            <a:endParaRPr dirty="0" lang="en-US"/>
          </a:p>
        </p:txBody>
      </p:sp>
      <p:sp>
        <p:nvSpPr>
          <p:cNvPr id="3" name="Text Placeholder 2"/>
          <p:cNvSpPr>
            <a:spLocks noGrp="1"/>
          </p:cNvSpPr>
          <p:nvPr>
            <p:ph idx="1" type="body"/>
          </p:nvPr>
        </p:nvSpPr>
        <p:spPr>
          <a:xfrm>
            <a:off x="628650" y="926275"/>
            <a:ext cx="7886700" cy="5474525"/>
          </a:xfrm>
          <a:prstGeom prst="rect">
            <a:avLst/>
          </a:prstGeom>
        </p:spPr>
        <p:txBody>
          <a:bodyPr bIns="45720" lIns="91440" rIns="91440" rtlCol="0" tIns="45720" vert="horz">
            <a:normAutofit/>
          </a:bodyPr>
          <a:lstStyle/>
          <a:p>
            <a:pPr lvl="0"/>
            <a:r>
              <a:rPr dirty="0" lang="en-GB"/>
              <a:t>Click to edit Master text styles</a:t>
            </a:r>
          </a:p>
          <a:p>
            <a:pPr lvl="1"/>
            <a:r>
              <a:rPr dirty="0" lang="en-GB"/>
              <a:t>Second level</a:t>
            </a:r>
          </a:p>
          <a:p>
            <a:pPr lvl="2"/>
            <a:r>
              <a:rPr dirty="0" lang="en-GB"/>
              <a:t>Third level</a:t>
            </a:r>
          </a:p>
          <a:p>
            <a:pPr lvl="3"/>
            <a:r>
              <a:rPr dirty="0" lang="en-GB"/>
              <a:t>Fourth level</a:t>
            </a:r>
          </a:p>
          <a:p>
            <a:pPr lvl="4"/>
            <a:r>
              <a:rPr dirty="0" lang="en-GB"/>
              <a:t>Fifth level</a:t>
            </a:r>
            <a:endParaRPr dirty="0" lang="en-US"/>
          </a:p>
        </p:txBody>
      </p:sp>
      <p:sp>
        <p:nvSpPr>
          <p:cNvPr id="4" name="Date Placeholder 3"/>
          <p:cNvSpPr>
            <a:spLocks noGrp="1"/>
          </p:cNvSpPr>
          <p:nvPr>
            <p:ph idx="2" sz="half" type="dt"/>
          </p:nvPr>
        </p:nvSpPr>
        <p:spPr>
          <a:xfrm>
            <a:off x="628650" y="6541861"/>
            <a:ext cx="2057400" cy="179615"/>
          </a:xfrm>
          <a:prstGeom prst="rect">
            <a:avLst/>
          </a:prstGeom>
        </p:spPr>
        <p:txBody>
          <a:bodyPr anchor="ctr" bIns="45720" lIns="91440" rIns="91440" rtlCol="0" tIns="45720" vert="horz"/>
          <a:lstStyle>
            <a:lvl1pPr algn="l">
              <a:defRPr b="0" i="0" sz="1050">
                <a:solidFill>
                  <a:schemeClr val="tx1">
                    <a:tint val="75000"/>
                  </a:schemeClr>
                </a:solidFill>
                <a:latin charset="0" panose="020B0604020202020204" pitchFamily="34" typeface="Arial Narrow"/>
                <a:cs charset="0" panose="020B0604020202020204" pitchFamily="34" typeface="Arial Narrow"/>
              </a:defRPr>
            </a:lvl1pPr>
          </a:lstStyle>
          <a:p>
            <a:fld id="{37EBDA6D-4C68-394F-AA63-B72B565FC0CB}" type="datetime4">
              <a:rPr lang="en-SG" smtClean="0"/>
              <a:t>12 March 2023</a:t>
            </a:fld>
            <a:endParaRPr lang="en-US"/>
          </a:p>
        </p:txBody>
      </p:sp>
      <p:sp>
        <p:nvSpPr>
          <p:cNvPr id="5" name="Footer Placeholder 4"/>
          <p:cNvSpPr>
            <a:spLocks noGrp="1"/>
          </p:cNvSpPr>
          <p:nvPr>
            <p:ph idx="3" sz="quarter" type="ftr"/>
          </p:nvPr>
        </p:nvSpPr>
        <p:spPr>
          <a:xfrm>
            <a:off x="3028950" y="6541861"/>
            <a:ext cx="3086100" cy="179615"/>
          </a:xfrm>
          <a:prstGeom prst="rect">
            <a:avLst/>
          </a:prstGeom>
        </p:spPr>
        <p:txBody>
          <a:bodyPr anchor="ctr" bIns="45720" lIns="91440" rIns="91440" rtlCol="0" tIns="45720" vert="horz"/>
          <a:lstStyle>
            <a:lvl1pPr algn="ctr">
              <a:defRPr b="0" i="0" sz="1050">
                <a:solidFill>
                  <a:schemeClr val="tx1">
                    <a:tint val="75000"/>
                  </a:schemeClr>
                </a:solidFill>
                <a:latin charset="0" panose="020B0604020202020204" pitchFamily="34" typeface="Arial Narrow"/>
                <a:cs charset="0" panose="020B0604020202020204" pitchFamily="34" typeface="Arial Narrow"/>
              </a:defRPr>
            </a:lvl1pPr>
          </a:lstStyle>
          <a:p>
            <a:r>
              <a:rPr dirty="0" err="1" lang="en-US"/>
              <a:t>SingMass</a:t>
            </a:r>
            <a:endParaRPr dirty="0" lang="en-US"/>
          </a:p>
        </p:txBody>
      </p:sp>
      <p:sp>
        <p:nvSpPr>
          <p:cNvPr id="6" name="Slide Number Placeholder 5"/>
          <p:cNvSpPr>
            <a:spLocks noGrp="1"/>
          </p:cNvSpPr>
          <p:nvPr>
            <p:ph idx="4" sz="quarter" type="sldNum"/>
          </p:nvPr>
        </p:nvSpPr>
        <p:spPr>
          <a:xfrm>
            <a:off x="6457950" y="6541861"/>
            <a:ext cx="2057400" cy="179615"/>
          </a:xfrm>
          <a:prstGeom prst="rect">
            <a:avLst/>
          </a:prstGeom>
        </p:spPr>
        <p:txBody>
          <a:bodyPr anchor="ctr" bIns="45720" lIns="91440" rIns="91440" rtlCol="0" tIns="45720" vert="horz"/>
          <a:lstStyle>
            <a:lvl1pPr algn="r">
              <a:defRPr b="0" i="0" sz="1050">
                <a:solidFill>
                  <a:schemeClr val="tx1">
                    <a:tint val="75000"/>
                  </a:schemeClr>
                </a:solidFill>
                <a:latin charset="0" panose="020B0604020202020204" pitchFamily="34" typeface="Arial Narrow"/>
                <a:cs charset="0" panose="020B0604020202020204" pitchFamily="34" typeface="Arial Narrow"/>
              </a:defRPr>
            </a:lvl1pPr>
          </a:lstStyle>
          <a:p>
            <a:fld id="{D639EF7D-6298-E249-B773-21A818C4E840}" type="slidenum">
              <a:rPr lang="en-US" smtClean="0"/>
              <a:pPr/>
              <a:t>‹#›</a:t>
            </a:fld>
            <a:endParaRPr lang="en-US"/>
          </a:p>
        </p:txBody>
      </p:sp>
    </p:spTree>
    <p:extLst>
      <p:ext uri="{BB962C8B-B14F-4D97-AF65-F5344CB8AC3E}">
        <p14:creationId xmlns:p14="http://schemas.microsoft.com/office/powerpoint/2010/main" val="1532803549"/>
      </p:ext>
    </p:extLst>
  </p:cSld>
  <p:clrMap accent1="accent1" accent2="accent2" accent3="accent3" accent4="accent4" accent5="accent5" accent6="accent6" bg1="lt1" bg2="lt2" folHlink="folHlink" hlink="hlink" tx1="dk1" tx2="dk2"/>
  <p:sldLayoutIdLst>
    <p:sldLayoutId id="2147483661" r:id="rId1"/>
    <p:sldLayoutId id="2147483662" r:id="rId2"/>
    <p:sldLayoutId id="2147483663" r:id="rId3"/>
    <p:sldLayoutId id="2147483664" r:id="rId4"/>
    <p:sldLayoutId id="2147483665" r:id="rId5"/>
    <p:sldLayoutId id="2147483666" r:id="rId6"/>
    <p:sldLayoutId id="2147483672" r:id="rId7"/>
    <p:sldLayoutId id="2147483667" r:id="rId8"/>
    <p:sldLayoutId id="2147483668" r:id="rId9"/>
    <p:sldLayoutId id="2147483670" r:id="rId10"/>
    <p:sldLayoutId id="2147483671" r:id="rId11"/>
  </p:sldLayoutIdLst>
  <p:hf hdr="0"/>
  <p:txStyles>
    <p:titleStyle>
      <a:lvl1pPr algn="l" defTabSz="914400" eaLnBrk="1" hangingPunct="1" latinLnBrk="0" rtl="0">
        <a:lnSpc>
          <a:spcPct val="90000"/>
        </a:lnSpc>
        <a:spcBef>
          <a:spcPct val="0"/>
        </a:spcBef>
        <a:buNone/>
        <a:defRPr b="1" i="0" kern="1200" sz="2800">
          <a:solidFill>
            <a:schemeClr val="accent1">
              <a:lumMod val="50000"/>
            </a:schemeClr>
          </a:solidFill>
          <a:latin charset="0" panose="020B0604020202020204" pitchFamily="34" typeface="Arial Narrow"/>
          <a:ea typeface="+mj-ea"/>
          <a:cs charset="0" panose="020B0604020202020204" pitchFamily="34" typeface="Arial Narrow"/>
        </a:defRPr>
      </a:lvl1pPr>
    </p:titleStyle>
    <p:bodyStyle>
      <a:lvl1pPr algn="l" defTabSz="914400" eaLnBrk="1" hangingPunct="1" indent="-228600" latinLnBrk="0" marL="228600" rtl="0">
        <a:lnSpc>
          <a:spcPct val="90000"/>
        </a:lnSpc>
        <a:spcBef>
          <a:spcPts val="1000"/>
        </a:spcBef>
        <a:buFont charset="0" panose="020B0604020202020204" pitchFamily="34" typeface="Arial"/>
        <a:buChar char="•"/>
        <a:defRPr b="0" i="0" kern="1200" sz="1200">
          <a:solidFill>
            <a:schemeClr val="tx1"/>
          </a:solidFill>
          <a:latin charset="0" panose="020B0604020202020204" pitchFamily="34" typeface="Arial Narrow"/>
          <a:ea typeface="+mn-ea"/>
          <a:cs charset="0" panose="020B0604020202020204" pitchFamily="34" typeface="Arial Narrow"/>
        </a:defRPr>
      </a:lvl1pPr>
      <a:lvl2pPr algn="l" defTabSz="914400" eaLnBrk="1" hangingPunct="1" indent="-228600" latinLnBrk="0" marL="685800" rtl="0">
        <a:lnSpc>
          <a:spcPct val="90000"/>
        </a:lnSpc>
        <a:spcBef>
          <a:spcPts val="500"/>
        </a:spcBef>
        <a:buFont charset="0" panose="020B0604020202020204" pitchFamily="34" typeface="Arial"/>
        <a:buChar char="•"/>
        <a:defRPr b="0" i="0" kern="1200" sz="1200">
          <a:solidFill>
            <a:schemeClr val="tx1"/>
          </a:solidFill>
          <a:latin charset="0" panose="020B0604020202020204" pitchFamily="34" typeface="Arial Narrow"/>
          <a:ea typeface="+mn-ea"/>
          <a:cs charset="0" panose="020B0604020202020204" pitchFamily="34" typeface="Arial Narrow"/>
        </a:defRPr>
      </a:lvl2pPr>
      <a:lvl3pPr algn="l" defTabSz="914400" eaLnBrk="1" hangingPunct="1" indent="-228600" latinLnBrk="0" marL="1143000" rtl="0">
        <a:lnSpc>
          <a:spcPct val="90000"/>
        </a:lnSpc>
        <a:spcBef>
          <a:spcPts val="500"/>
        </a:spcBef>
        <a:buFont charset="0" panose="020B0604020202020204" pitchFamily="34" typeface="Arial"/>
        <a:buChar char="•"/>
        <a:defRPr b="0" i="0" kern="1200" sz="1200">
          <a:solidFill>
            <a:schemeClr val="tx1"/>
          </a:solidFill>
          <a:latin charset="0" panose="020B0604020202020204" pitchFamily="34" typeface="Arial Narrow"/>
          <a:ea typeface="+mn-ea"/>
          <a:cs charset="0" panose="020B0604020202020204" pitchFamily="34" typeface="Arial Narrow"/>
        </a:defRPr>
      </a:lvl3pPr>
      <a:lvl4pPr algn="l" defTabSz="914400" eaLnBrk="1" hangingPunct="1" indent="-228600" latinLnBrk="0" marL="1600200" rtl="0">
        <a:lnSpc>
          <a:spcPct val="90000"/>
        </a:lnSpc>
        <a:spcBef>
          <a:spcPts val="500"/>
        </a:spcBef>
        <a:buFont charset="0" panose="020B0604020202020204" pitchFamily="34" typeface="Arial"/>
        <a:buChar char="•"/>
        <a:defRPr b="0" i="0" kern="1200" sz="1200">
          <a:solidFill>
            <a:schemeClr val="tx1"/>
          </a:solidFill>
          <a:latin charset="0" panose="020B0604020202020204" pitchFamily="34" typeface="Arial Narrow"/>
          <a:ea typeface="+mn-ea"/>
          <a:cs charset="0" panose="020B0604020202020204" pitchFamily="34" typeface="Arial Narrow"/>
        </a:defRPr>
      </a:lvl4pPr>
      <a:lvl5pPr algn="l" defTabSz="914400" eaLnBrk="1" hangingPunct="1" indent="-228600" latinLnBrk="0" marL="2057400" rtl="0">
        <a:lnSpc>
          <a:spcPct val="90000"/>
        </a:lnSpc>
        <a:spcBef>
          <a:spcPts val="500"/>
        </a:spcBef>
        <a:buFont charset="0" panose="020B0604020202020204" pitchFamily="34" typeface="Arial"/>
        <a:buChar char="•"/>
        <a:defRPr b="0" i="0" kern="1200" sz="1200">
          <a:solidFill>
            <a:schemeClr val="tx1"/>
          </a:solidFill>
          <a:latin charset="0" panose="020B0604020202020204" pitchFamily="34" typeface="Arial Narrow"/>
          <a:ea typeface="+mn-ea"/>
          <a:cs charset="0" panose="020B0604020202020204" pitchFamily="34" typeface="Arial Narrow"/>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8.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9.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10.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11.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slide" Target="slide3.xml" /><Relationship Id="rId3" Type="http://schemas.openxmlformats.org/officeDocument/2006/relationships/slide" Target="slide4.xml" /><Relationship Id="rId4" Type="http://schemas.openxmlformats.org/officeDocument/2006/relationships/slide" Target="slide5.xml" /><Relationship Id="rId5" Type="http://schemas.openxmlformats.org/officeDocument/2006/relationships/slide" Target="slide6.xml" /><Relationship Id="rId6" Type="http://schemas.openxmlformats.org/officeDocument/2006/relationships/slide" Target="slide7.xml" /><Relationship Id="rId7" Type="http://schemas.openxmlformats.org/officeDocument/2006/relationships/slide" Target="slide8.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2.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3.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4.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5.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6.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image" Target="../media/image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62416"/>
            <a:ext cx="7772400" cy="1734810"/>
          </a:xfrm>
        </p:spPr>
        <p:txBody>
          <a:bodyPr/>
          <a:lstStyle/>
          <a:p>
            <a:pPr lvl="0" indent="0" marL="0">
              <a:buNone/>
            </a:pPr>
            <a:r>
              <a:rPr/>
              <a:t>Endofotonics</a:t>
            </a:r>
          </a:p>
        </p:txBody>
      </p:sp>
      <p:sp>
        <p:nvSpPr>
          <p:cNvPr id="3" name="Subtitle 2"/>
          <p:cNvSpPr>
            <a:spLocks noGrp="1"/>
          </p:cNvSpPr>
          <p:nvPr>
            <p:ph idx="1" type="subTitle"/>
          </p:nvPr>
        </p:nvSpPr>
        <p:spPr>
          <a:xfrm>
            <a:off x="1143000" y="4682257"/>
            <a:ext cx="6858000" cy="1062141"/>
          </a:xfrm>
        </p:spPr>
        <p:txBody>
          <a:bodyPr/>
          <a:lstStyle/>
          <a:p>
            <a:pPr lvl="0" indent="0" marL="0">
              <a:buNone/>
            </a:pPr>
            <a:r>
              <a:rPr/>
              <a:t>Lipidomics Analysis Report V1.2</a:t>
            </a:r>
            <a:br/>
            <a:br/>
            <a:r>
              <a:rPr/>
              <a:t>SingMass / 12 March 2023</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[[3]]</a:t>
            </a:r>
          </a:p>
        </p:txBody>
      </p:sp>
      <p:pic>
        <p:nvPicPr>
          <p:cNvPr descr="Report_SLING_MIQAR_V01_files/figure-pptx/dot-3.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[[4]]</a:t>
            </a:r>
          </a:p>
        </p:txBody>
      </p:sp>
      <p:pic>
        <p:nvPicPr>
          <p:cNvPr descr="Report_SLING_MIQAR_V01_files/figure-pptx/dot-4.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[[5]]</a:t>
            </a:r>
          </a:p>
        </p:txBody>
      </p:sp>
      <p:pic>
        <p:nvPicPr>
          <p:cNvPr descr="Report_SLING_MIQAR_V01_files/figure-pptx/dot-5.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[[6]]</a:t>
            </a:r>
          </a:p>
        </p:txBody>
      </p:sp>
      <p:pic>
        <p:nvPicPr>
          <p:cNvPr descr="Report_SLING_MIQAR_V01_files/figure-pptx/dot-6.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[[7]]</a:t>
            </a:r>
          </a:p>
        </p:txBody>
      </p:sp>
      <p:pic>
        <p:nvPicPr>
          <p:cNvPr descr="Report_SLING_MIQAR_V01_files/figure-pptx/dot-7.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16140"/>
            <a:ext cx="7886700" cy="614630"/>
          </a:xfrm>
        </p:spPr>
        <p:txBody>
          <a:bodyPr/>
          <a:lstStyle/>
          <a:p>
            <a:pPr lvl="0" indent="0" marL="0">
              <a:buNone/>
            </a:pPr>
            <a:r>
              <a:rPr/>
              <a:t>Table of Contents</a:t>
            </a:r>
          </a:p>
        </p:txBody>
      </p:sp>
      <p:sp>
        <p:nvSpPr>
          <p:cNvPr id="3" name="Content Placeholder 2"/>
          <p:cNvSpPr>
            <a:spLocks noGrp="1"/>
          </p:cNvSpPr>
          <p:nvPr>
            <p:ph idx="1"/>
          </p:nvPr>
        </p:nvSpPr>
        <p:spPr/>
        <p:txBody>
          <a:bodyPr/>
          <a:lstStyle/>
          <a:p>
            <a:pPr lvl="0"/>
            <a:r>
              <a:rPr>
                <a:hlinkClick r:id="rId2" action="ppaction://hlinksldjump"/>
              </a:rPr>
              <a:t>EXPLORATORY DATA ANALYSIS</a:t>
            </a:r>
          </a:p>
          <a:p>
            <a:pPr lvl="1"/>
            <a:r>
              <a:rPr>
                <a:hlinkClick r:id="rId3" action="ppaction://hlinksldjump"/>
              </a:rPr>
              <a:t>Sample Clustering</a:t>
            </a:r>
          </a:p>
          <a:p>
            <a:pPr lvl="1"/>
            <a:r>
              <a:rPr>
                <a:hlinkClick r:id="rId4" action="ppaction://hlinksldjump"/>
              </a:rPr>
              <a:t>PCA analysis</a:t>
            </a:r>
          </a:p>
          <a:p>
            <a:pPr lvl="1"/>
            <a:r>
              <a:rPr>
                <a:hlinkClick r:id="rId5" action="ppaction://hlinksldjump"/>
              </a:rPr>
              <a:t>Statistical Comparisons</a:t>
            </a:r>
          </a:p>
          <a:p>
            <a:pPr lvl="1"/>
            <a:r>
              <a:rPr>
                <a:hlinkClick r:id="rId6" action="ppaction://hlinksldjump"/>
              </a:rPr>
              <a:t>Significanlty different lipid species</a:t>
            </a:r>
          </a:p>
          <a:p>
            <a:pPr lvl="1"/>
            <a:r>
              <a:rPr>
                <a:hlinkClick r:id="rId7" action="ppaction://hlinksldjump"/>
              </a:rPr>
              <a:t>Dot/box plots of all species</a:t>
            </a:r>
          </a:p>
        </p:txBody>
      </p:sp>
      <p:sp>
        <p:nvSpPr>
          <p:cNvPr id="4" name="Date Placeholder 3"/>
          <p:cNvSpPr>
            <a:spLocks noGrp="1"/>
          </p:cNvSpPr>
          <p:nvPr>
            <p:ph idx="10" sz="half" type="dt"/>
          </p:nvPr>
        </p:nvSpPr>
        <p:spPr>
          <a:xfrm>
            <a:off x="628650" y="6529986"/>
            <a:ext cx="2057400" cy="179615"/>
          </a:xfrm>
        </p:spPr>
        <p:txBody>
          <a:bodyPr/>
          <a:lstStyle>
            <a:lvl1pPr>
              <a:defRPr sz="800"/>
            </a:lvl1pPr>
          </a:lstStyle>
          <a:p>
            <a:fld id="{81F30FB8-41DB-214D-B434-BF210FD48F17}" type="datetime4">
              <a:rPr lang="en-SG" smtClean="0"/>
              <a:t>12 March 2023</a:t>
            </a:fld>
            <a:endParaRPr lang="en-US"/>
          </a:p>
        </p:txBody>
      </p:sp>
      <p:sp>
        <p:nvSpPr>
          <p:cNvPr id="5" name="Footer Placeholder 4"/>
          <p:cNvSpPr>
            <a:spLocks noGrp="1"/>
          </p:cNvSpPr>
          <p:nvPr>
            <p:ph idx="11" sz="quarter" type="ftr"/>
          </p:nvPr>
        </p:nvSpPr>
        <p:spPr>
          <a:xfrm>
            <a:off x="3028950" y="6529986"/>
            <a:ext cx="3086100" cy="179615"/>
          </a:xfrm>
        </p:spPr>
        <p:txBody>
          <a:bodyPr/>
          <a:lstStyle>
            <a:lvl1pPr>
              <a:defRPr sz="800"/>
            </a:lvl1pPr>
          </a:lstStyle>
          <a:p>
            <a:r>
              <a:rPr dirty="0" err="1" lang="en-US"/>
              <a:t>SingMass</a:t>
            </a:r>
            <a:endParaRPr dirty="0" lang="en-US"/>
          </a:p>
        </p:txBody>
      </p:sp>
      <p:sp>
        <p:nvSpPr>
          <p:cNvPr id="6" name="Slide Number Placeholder 5"/>
          <p:cNvSpPr>
            <a:spLocks noGrp="1"/>
          </p:cNvSpPr>
          <p:nvPr>
            <p:ph idx="12" sz="quarter" type="sldNum"/>
          </p:nvPr>
        </p:nvSpPr>
        <p:spPr>
          <a:xfrm>
            <a:off x="6457950" y="6529986"/>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lstStyle/>
          <a:p>
            <a:pPr lvl="0" indent="0" marL="0">
              <a:buNone/>
            </a:pPr>
            <a:r>
              <a:rPr/>
              <a:t>EXPLORATORY DATA ANALYSIS</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lvl="0" indent="0" marL="0">
              <a:buNone/>
            </a:pPr>
            <a:r>
              <a:rPr/>
              <a:t>Sample Clustering</a:t>
            </a:r>
          </a:p>
        </p:txBody>
      </p:sp>
      <p:sp>
        <p:nvSpPr>
          <p:cNvPr id="4" name="Text Placeholder 3"/>
          <p:cNvSpPr>
            <a:spLocks noGrp="1"/>
          </p:cNvSpPr>
          <p:nvPr>
            <p:ph idx="2" sz="half" type="body"/>
          </p:nvPr>
        </p:nvSpPr>
        <p:spPr/>
        <p:txBody>
          <a:bodyPr/>
          <a:lstStyle/>
          <a:p>
            <a:pPr lvl="0" indent="0" marL="0">
              <a:buNone/>
            </a:pPr>
            <a:r>
              <a:rPr b="1"/>
              <a:t>Figure 1.</a:t>
            </a:r>
            <a:r>
              <a:rPr/>
              <a:t> Heatmap with clustering of samples. Dendrogram is based on hierarchical clustering of Euclidean distances of z-scored lipid concentrations using complete linkage. Lipid species were ordered by alphabetical order. For the heatmap, colors corresponds to z-scored (per row) concentration values.</a:t>
            </a:r>
          </a:p>
        </p:txBody>
      </p:sp>
      <p:pic>
        <p:nvPicPr>
          <p:cNvPr descr="Report_SLING_MIQAR_V01_files/figure-pptx/heatmap-1.png" id="0" name="Picture 1"/>
          <p:cNvPicPr>
            <a:picLocks noGrp="1" noChangeAspect="1"/>
          </p:cNvPicPr>
          <p:nvPr/>
        </p:nvPicPr>
        <p:blipFill>
          <a:blip r:embed="rId2"/>
          <a:stretch>
            <a:fillRect/>
          </a:stretch>
        </p:blipFill>
        <p:spPr bwMode="auto">
          <a:xfrm>
            <a:off x="1943100" y="927100"/>
            <a:ext cx="52959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lvl="0" indent="0" marL="0">
              <a:buNone/>
            </a:pPr>
            <a:r>
              <a:rPr/>
              <a:t>PCA analysis</a:t>
            </a:r>
          </a:p>
        </p:txBody>
      </p:sp>
      <p:sp>
        <p:nvSpPr>
          <p:cNvPr id="4" name="Text Placeholder 3"/>
          <p:cNvSpPr>
            <a:spLocks noGrp="1"/>
          </p:cNvSpPr>
          <p:nvPr>
            <p:ph idx="2" sz="half" type="body"/>
          </p:nvPr>
        </p:nvSpPr>
        <p:spPr/>
        <p:txBody>
          <a:bodyPr/>
          <a:lstStyle/>
          <a:p>
            <a:pPr lvl="0" indent="0" marL="0">
              <a:buNone/>
            </a:pPr>
            <a:r>
              <a:rPr b="1"/>
              <a:t>Figure 2.</a:t>
            </a:r>
            <a:r>
              <a:rPr/>
              <a:t> Principal component analysis (PCA) of all samples based on all lipid species. PCA is based on standardized and centered (z-scored) concentration data of all measured lipid species and samples. Shaded ellipses are correspond to 95% confidence ranges for each group.</a:t>
            </a:r>
          </a:p>
        </p:txBody>
      </p:sp>
      <p:pic>
        <p:nvPicPr>
          <p:cNvPr descr="Report_SLING_MIQAR_V01_files/figure-pptx/pca-1.png" id="0" name="Picture 1"/>
          <p:cNvPicPr>
            <a:picLocks noGrp="1" noChangeAspect="1"/>
          </p:cNvPicPr>
          <p:nvPr/>
        </p:nvPicPr>
        <p:blipFill>
          <a:blip r:embed="rId2"/>
          <a:stretch>
            <a:fillRect/>
          </a:stretch>
        </p:blipFill>
        <p:spPr bwMode="auto">
          <a:xfrm>
            <a:off x="444500" y="1168400"/>
            <a:ext cx="8293100" cy="41402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lvl="0" indent="0" marL="0">
              <a:buNone/>
            </a:pPr>
            <a:r>
              <a:rPr/>
              <a:t>Statistical Comparisons</a:t>
            </a:r>
          </a:p>
        </p:txBody>
      </p:sp>
      <p:sp>
        <p:nvSpPr>
          <p:cNvPr id="4" name="Text Placeholder 3"/>
          <p:cNvSpPr>
            <a:spLocks noGrp="1"/>
          </p:cNvSpPr>
          <p:nvPr>
            <p:ph idx="2" sz="half" type="body"/>
          </p:nvPr>
        </p:nvSpPr>
        <p:spPr/>
        <p:txBody>
          <a:bodyPr/>
          <a:lstStyle/>
          <a:p>
            <a:pPr lvl="0" indent="0" marL="0">
              <a:buNone/>
            </a:pPr>
            <a:r>
              <a:rPr b="1"/>
              <a:t>Figure 3.</a:t>
            </a:r>
            <a:r>
              <a:rPr/>
              <a:t> Volcano plots obtained from the statistical comparison of the experimental groups. Unadjusted P values were obtained from paired t-tests using lipid concentrations. Log2FC corresponds to the log2 of the fold-changes between the group means of the EF1 and EF0 experimental groups. Positive log2FC indicates concentrations are higher in the EF1 group compared to the reference group (EF0). Lipid species with P &lt; 0.05 and |FC| &gt; 1.5 ( = |log2FC| &gt; 0.585) are highlighted in red.</a:t>
            </a:r>
          </a:p>
        </p:txBody>
      </p:sp>
      <p:pic>
        <p:nvPicPr>
          <p:cNvPr descr="Report_SLING_MIQAR_V01_files/figure-pptx/volcano-1.png" id="0" name="Picture 1"/>
          <p:cNvPicPr>
            <a:picLocks noGrp="1" noChangeAspect="1"/>
          </p:cNvPicPr>
          <p:nvPr/>
        </p:nvPicPr>
        <p:blipFill>
          <a:blip r:embed="rId2"/>
          <a:stretch>
            <a:fillRect/>
          </a:stretch>
        </p:blipFill>
        <p:spPr bwMode="auto">
          <a:xfrm>
            <a:off x="1117600" y="927100"/>
            <a:ext cx="6959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lvl="0" indent="0" marL="0">
              <a:buNone/>
            </a:pPr>
            <a:r>
              <a:rPr/>
              <a:t>Significanlty different lipid species</a:t>
            </a:r>
          </a:p>
        </p:txBody>
      </p:sp>
      <p:sp>
        <p:nvSpPr>
          <p:cNvPr id="4" name="Text Placeholder 3"/>
          <p:cNvSpPr>
            <a:spLocks noGrp="1"/>
          </p:cNvSpPr>
          <p:nvPr>
            <p:ph idx="2" sz="half" type="body"/>
          </p:nvPr>
        </p:nvSpPr>
        <p:spPr/>
        <p:txBody>
          <a:bodyPr/>
          <a:lstStyle/>
          <a:p>
            <a:pPr lvl="0" indent="0" marL="0">
              <a:buNone/>
            </a:pPr>
            <a:r>
              <a:rPr b="1"/>
              <a:t>Figure 4.</a:t>
            </a:r>
            <a:r>
              <a:rPr/>
              <a:t> Lipid species with statistically significant changes as highlighted in Figure 3. Only lipid species with P &lt; 0.05 and |FC| &gt; 1.5 from the comparisons EF1 vs EF0. Statistical significances correspond to the results of paired t-tests on concentration data. Only significant comparisons (P &lt; 0.05) indicated: * &lt; 0.05, ** &lt; 0.01, *** &lt; 0.001. Concentration corresponds to pmol/mg protein.</a:t>
            </a:r>
          </a:p>
          <a:p>
            <a:pPr lvl="0" indent="0">
              <a:buNone/>
            </a:pPr>
            <a:r>
              <a:rPr>
                <a:latin typeface="Courier"/>
              </a:rPr>
              <a:t>## [[1]]</a:t>
            </a:r>
          </a:p>
        </p:txBody>
      </p:sp>
      <p:pic>
        <p:nvPicPr>
          <p:cNvPr descr="Report_SLING_MIQAR_V01_files/figure-pptx/dot2-1.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0522" y="213756"/>
            <a:ext cx="8301594" cy="577828"/>
          </a:xfrm>
        </p:spPr>
        <p:txBody>
          <a:bodyPr/>
          <a:lstStyle/>
          <a:p>
            <a:pPr lvl="0" indent="0" marL="0">
              <a:buNone/>
            </a:pPr>
            <a:r>
              <a:rPr/>
              <a:t>Dot/box plots of all species</a:t>
            </a:r>
          </a:p>
        </p:txBody>
      </p:sp>
      <p:sp>
        <p:nvSpPr>
          <p:cNvPr id="4" name="Text Placeholder 3"/>
          <p:cNvSpPr>
            <a:spLocks noGrp="1"/>
          </p:cNvSpPr>
          <p:nvPr>
            <p:ph idx="2" sz="half" type="body"/>
          </p:nvPr>
        </p:nvSpPr>
        <p:spPr/>
        <p:txBody>
          <a:bodyPr/>
          <a:lstStyle/>
          <a:p>
            <a:pPr lvl="0" indent="0" marL="0">
              <a:buNone/>
            </a:pPr>
            <a:r>
              <a:rPr b="1"/>
              <a:t>Figure 5.</a:t>
            </a:r>
            <a:r>
              <a:rPr/>
              <a:t> Dot and box plots of all quantified lipid species. Statistical significances correspond to the result of paired t-test on concentration data. Only significant comparisons (P &lt; 0.05) indicated: * &lt; 0.05, ** &lt; 0.01, *** &lt; 0.001. Concentration corresponds to pmol/mg protein.</a:t>
            </a:r>
          </a:p>
          <a:p>
            <a:pPr lvl="0" indent="0">
              <a:buNone/>
            </a:pPr>
            <a:r>
              <a:rPr>
                <a:latin typeface="Courier"/>
              </a:rPr>
              <a:t>## [[1]]</a:t>
            </a:r>
          </a:p>
        </p:txBody>
      </p:sp>
      <p:pic>
        <p:nvPicPr>
          <p:cNvPr descr="Report_SLING_MIQAR_V01_files/figure-pptx/dot-1.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a:p>
            <a:pPr lvl="0" indent="0">
              <a:buNone/>
            </a:pPr>
            <a:r>
              <a:rPr>
                <a:latin typeface="Courier"/>
              </a:rPr>
              <a:t>## 
## [[2]]</a:t>
            </a:r>
          </a:p>
        </p:txBody>
      </p:sp>
      <p:pic>
        <p:nvPicPr>
          <p:cNvPr descr="Report_SLING_MIQAR_V01_files/figure-pptx/dot-2.png" id="0" name="Picture 1"/>
          <p:cNvPicPr>
            <a:picLocks noGrp="1" noChangeAspect="1"/>
          </p:cNvPicPr>
          <p:nvPr/>
        </p:nvPicPr>
        <p:blipFill>
          <a:blip r:embed="rId2"/>
          <a:stretch>
            <a:fillRect/>
          </a:stretch>
        </p:blipFill>
        <p:spPr bwMode="auto">
          <a:xfrm>
            <a:off x="723900" y="927100"/>
            <a:ext cx="7721600" cy="4635500"/>
          </a:xfrm>
          <a:prstGeom prst="rect">
            <a:avLst/>
          </a:prstGeom>
          <a:noFill/>
          <a:ln w="9525">
            <a:noFill/>
            <a:headEnd/>
            <a:tailEnd/>
          </a:ln>
        </p:spPr>
      </p:pic>
      <p:sp>
        <p:nvSpPr>
          <p:cNvPr id="5" name="Date Placeholder 4"/>
          <p:cNvSpPr>
            <a:spLocks noGrp="1"/>
          </p:cNvSpPr>
          <p:nvPr>
            <p:ph idx="10" sz="half" type="dt"/>
          </p:nvPr>
        </p:nvSpPr>
        <p:spPr>
          <a:xfrm>
            <a:off x="438648" y="6607918"/>
            <a:ext cx="2057400" cy="179615"/>
          </a:xfrm>
        </p:spPr>
        <p:txBody>
          <a:bodyPr/>
          <a:lstStyle>
            <a:lvl1pPr>
              <a:defRPr sz="800"/>
            </a:lvl1pPr>
          </a:lstStyle>
          <a:p>
            <a:fld id="{B0E43B40-6BE8-174D-87FF-400D5EBCDFA7}" type="datetime4">
              <a:rPr lang="en-SG" smtClean="0"/>
              <a:t>12 March 2023</a:t>
            </a:fld>
            <a:endParaRPr dirty="0" lang="en-US"/>
          </a:p>
        </p:txBody>
      </p:sp>
      <p:sp>
        <p:nvSpPr>
          <p:cNvPr id="6" name="Footer Placeholder 5"/>
          <p:cNvSpPr>
            <a:spLocks noGrp="1"/>
          </p:cNvSpPr>
          <p:nvPr>
            <p:ph idx="11" sz="quarter" type="ftr"/>
          </p:nvPr>
        </p:nvSpPr>
        <p:spPr>
          <a:xfrm>
            <a:off x="3028950" y="6607919"/>
            <a:ext cx="3086100" cy="179615"/>
          </a:xfrm>
        </p:spPr>
        <p:txBody>
          <a:bodyPr/>
          <a:lstStyle>
            <a:lvl1pPr>
              <a:defRPr sz="800"/>
            </a:lvl1pPr>
          </a:lstStyle>
          <a:p>
            <a:r>
              <a:rPr dirty="0" err="1" lang="en-US"/>
              <a:t>SingMass</a:t>
            </a:r>
            <a:endParaRPr dirty="0" lang="en-US"/>
          </a:p>
        </p:txBody>
      </p:sp>
      <p:sp>
        <p:nvSpPr>
          <p:cNvPr id="7" name="Slide Number Placeholder 6"/>
          <p:cNvSpPr>
            <a:spLocks noGrp="1"/>
          </p:cNvSpPr>
          <p:nvPr>
            <p:ph idx="12" sz="quarter" type="sldNum"/>
          </p:nvPr>
        </p:nvSpPr>
        <p:spPr>
          <a:xfrm>
            <a:off x="6694714" y="6614952"/>
            <a:ext cx="2057400" cy="179615"/>
          </a:xfrm>
        </p:spPr>
        <p:txBody>
          <a:bodyPr/>
          <a:lstStyle>
            <a:lvl1pPr>
              <a:defRPr sz="800"/>
            </a:lvl1pPr>
          </a:lstStyle>
          <a:p>
            <a:fld id="{D639EF7D-6298-E249-B773-21A818C4E840}" type="slidenum">
              <a:rPr lang="en-US" smtClean="0"/>
              <a:pPr/>
              <a:t>‹#›</a:t>
            </a:fld>
            <a:endParaRPr lang="en-US"/>
          </a:p>
        </p:txBody>
      </p:sp>
    </p:spTree>
  </p:cSld>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aramond-Trebuchet MS">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244</TotalTime>
  <Words>0</Words>
  <Application>Microsoft Macintosh PowerPoint</Application>
  <PresentationFormat>On-screen Show (4:3)</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Narrow</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Endofotonics</dc:title>
  <dc:creator>SingMass / 12 March 2023</dc:creator>
  <cp:keywords/>
  <dcterms:created xsi:type="dcterms:W3CDTF">2023-03-12T04:44:13Z</dcterms:created>
  <dcterms:modified xsi:type="dcterms:W3CDTF">2023-03-12T04:44:13Z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utput">
    <vt:lpwstr/>
  </property>
  <property fmtid="{D5CDD505-2E9C-101B-9397-08002B2CF9AE}" pid="3" name="subtitle">
    <vt:lpwstr>Lipidomics Analysis Report V1.2</vt:lpwstr>
  </property>
</Properties>
</file>